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Cloud front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Sameer Zulfi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21DB-7DC1-49AA-ABF4-88BF1E78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Geo Restriction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305C60-095F-4B29-AEEE-2D8354F03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58748"/>
            <a:ext cx="10058400" cy="3539066"/>
          </a:xfrm>
        </p:spPr>
      </p:pic>
    </p:spTree>
    <p:extLst>
      <p:ext uri="{BB962C8B-B14F-4D97-AF65-F5344CB8AC3E}">
        <p14:creationId xmlns:p14="http://schemas.microsoft.com/office/powerpoint/2010/main" val="154117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5DAA-4C75-4E28-B5F3-31B6D4AE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vs S3 Cross Region Replication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C11CE6-35ED-4BDB-B73A-77573C394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166" y="2103438"/>
            <a:ext cx="8875667" cy="3849687"/>
          </a:xfrm>
        </p:spPr>
      </p:pic>
    </p:spTree>
    <p:extLst>
      <p:ext uri="{BB962C8B-B14F-4D97-AF65-F5344CB8AC3E}">
        <p14:creationId xmlns:p14="http://schemas.microsoft.com/office/powerpoint/2010/main" val="64763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86AC-AB61-4230-AE07-93E786CE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 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748A4-22A4-4DD8-B938-13D7B00DC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053" y="2751821"/>
            <a:ext cx="9845893" cy="2552921"/>
          </a:xfrm>
        </p:spPr>
      </p:pic>
    </p:spTree>
    <p:extLst>
      <p:ext uri="{BB962C8B-B14F-4D97-AF65-F5344CB8AC3E}">
        <p14:creationId xmlns:p14="http://schemas.microsoft.com/office/powerpoint/2010/main" val="260415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AF106-ABE5-4A9B-9238-187916CF3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CloudFront- Pricing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4D007E-9DC4-4511-A476-CA60EA966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78" y="2103438"/>
            <a:ext cx="8597843" cy="3849687"/>
          </a:xfrm>
        </p:spPr>
      </p:pic>
    </p:spTree>
    <p:extLst>
      <p:ext uri="{BB962C8B-B14F-4D97-AF65-F5344CB8AC3E}">
        <p14:creationId xmlns:p14="http://schemas.microsoft.com/office/powerpoint/2010/main" val="302150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A177-4577-41F2-B992-7EBCA4E3C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Price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86D55-041D-4B8F-BB9C-F5C0155FC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666" y="2103438"/>
            <a:ext cx="9070667" cy="3849687"/>
          </a:xfrm>
        </p:spPr>
      </p:pic>
    </p:spTree>
    <p:extLst>
      <p:ext uri="{BB962C8B-B14F-4D97-AF65-F5344CB8AC3E}">
        <p14:creationId xmlns:p14="http://schemas.microsoft.com/office/powerpoint/2010/main" val="146888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4CEE-ADA8-4EBA-96BD-32555ABB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Price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61768-6C77-4678-A6F4-C46D5CA48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5520" y="2103438"/>
            <a:ext cx="8540960" cy="3849687"/>
          </a:xfrm>
        </p:spPr>
      </p:pic>
    </p:spTree>
    <p:extLst>
      <p:ext uri="{BB962C8B-B14F-4D97-AF65-F5344CB8AC3E}">
        <p14:creationId xmlns:p14="http://schemas.microsoft.com/office/powerpoint/2010/main" val="128100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EBB4-6F12-49A6-990F-7B229D01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Multiple Origin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59BF5-0ED9-4E96-B5FC-6ADF86E60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475" y="2103438"/>
            <a:ext cx="8345050" cy="3849687"/>
          </a:xfrm>
        </p:spPr>
      </p:pic>
    </p:spTree>
    <p:extLst>
      <p:ext uri="{BB962C8B-B14F-4D97-AF65-F5344CB8AC3E}">
        <p14:creationId xmlns:p14="http://schemas.microsoft.com/office/powerpoint/2010/main" val="372193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D075-EC2F-4812-9B9E-13C3A56D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Origin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5F805-4CA6-4D11-916C-8764C6768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925" y="2103438"/>
            <a:ext cx="8756150" cy="3849687"/>
          </a:xfrm>
        </p:spPr>
      </p:pic>
    </p:spTree>
    <p:extLst>
      <p:ext uri="{BB962C8B-B14F-4D97-AF65-F5344CB8AC3E}">
        <p14:creationId xmlns:p14="http://schemas.microsoft.com/office/powerpoint/2010/main" val="383007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25ED-3B62-4B94-9D05-FD4DFDFF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Field Level Encryption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2FDE1-8DA0-499F-A6C5-1C889A6F3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66" y="2103438"/>
            <a:ext cx="8879867" cy="3849687"/>
          </a:xfrm>
        </p:spPr>
      </p:pic>
    </p:spTree>
    <p:extLst>
      <p:ext uri="{BB962C8B-B14F-4D97-AF65-F5344CB8AC3E}">
        <p14:creationId xmlns:p14="http://schemas.microsoft.com/office/powerpoint/2010/main" val="424805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4F0A-0FD2-4FF1-A99B-E91806A9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Global Users for our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FC749-814C-460B-89BF-9C59E344A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309" y="2103438"/>
            <a:ext cx="9201382" cy="3849687"/>
          </a:xfrm>
        </p:spPr>
      </p:pic>
    </p:spTree>
    <p:extLst>
      <p:ext uri="{BB962C8B-B14F-4D97-AF65-F5344CB8AC3E}">
        <p14:creationId xmlns:p14="http://schemas.microsoft.com/office/powerpoint/2010/main" val="38453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1FB5-9A8B-411C-9C63-8FB47C04B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D2CA1-0DC0-43A4-97EF-AE84B4DC3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0021" y="2103438"/>
            <a:ext cx="2551957" cy="3849687"/>
          </a:xfrm>
        </p:spPr>
      </p:pic>
    </p:spTree>
    <p:extLst>
      <p:ext uri="{BB962C8B-B14F-4D97-AF65-F5344CB8AC3E}">
        <p14:creationId xmlns:p14="http://schemas.microsoft.com/office/powerpoint/2010/main" val="4182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2E6A-BA67-46D4-B04B-DAB13BCE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Unicast vs Anycast 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7D77A-64E9-4686-BB3F-EF2A3A9C8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489" y="2103438"/>
            <a:ext cx="7109022" cy="3849687"/>
          </a:xfrm>
        </p:spPr>
      </p:pic>
    </p:spTree>
    <p:extLst>
      <p:ext uri="{BB962C8B-B14F-4D97-AF65-F5344CB8AC3E}">
        <p14:creationId xmlns:p14="http://schemas.microsoft.com/office/powerpoint/2010/main" val="212733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35847-33FB-48B0-B2AD-9ACA31C5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Global Accelerator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E6E5CA-F187-4858-AB50-3B8584653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368" y="2103438"/>
            <a:ext cx="9705264" cy="3849687"/>
          </a:xfrm>
        </p:spPr>
      </p:pic>
    </p:spTree>
    <p:extLst>
      <p:ext uri="{BB962C8B-B14F-4D97-AF65-F5344CB8AC3E}">
        <p14:creationId xmlns:p14="http://schemas.microsoft.com/office/powerpoint/2010/main" val="224783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200A-40E7-4A42-B254-147E3973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Global Accelerator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1EF65-EB14-47A8-A76B-1407D4175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084" y="2103438"/>
            <a:ext cx="8995832" cy="3849687"/>
          </a:xfrm>
        </p:spPr>
      </p:pic>
    </p:spTree>
    <p:extLst>
      <p:ext uri="{BB962C8B-B14F-4D97-AF65-F5344CB8AC3E}">
        <p14:creationId xmlns:p14="http://schemas.microsoft.com/office/powerpoint/2010/main" val="72485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1E2E-5059-40B2-850B-E49D00F3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Global Accelerator vs CloudFront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18DD32-58E9-471F-97F2-EE36A8566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119" y="2103438"/>
            <a:ext cx="8583761" cy="3849687"/>
          </a:xfrm>
        </p:spPr>
      </p:pic>
    </p:spTree>
    <p:extLst>
      <p:ext uri="{BB962C8B-B14F-4D97-AF65-F5344CB8AC3E}">
        <p14:creationId xmlns:p14="http://schemas.microsoft.com/office/powerpoint/2010/main" val="168567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CFDE5-3303-427D-ADDC-DA57B996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Terms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919C7D-1931-427E-BBF2-4D1CD4A67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692" y="2103438"/>
            <a:ext cx="8498616" cy="3849687"/>
          </a:xfrm>
        </p:spPr>
      </p:pic>
    </p:spTree>
    <p:extLst>
      <p:ext uri="{BB962C8B-B14F-4D97-AF65-F5344CB8AC3E}">
        <p14:creationId xmlns:p14="http://schemas.microsoft.com/office/powerpoint/2010/main" val="411566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0323-366D-4099-AD20-AADC1F64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5BCC9-0593-4AEE-9276-1E6918BE1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311" y="2103438"/>
            <a:ext cx="7991377" cy="3849687"/>
          </a:xfrm>
        </p:spPr>
      </p:pic>
    </p:spTree>
    <p:extLst>
      <p:ext uri="{BB962C8B-B14F-4D97-AF65-F5344CB8AC3E}">
        <p14:creationId xmlns:p14="http://schemas.microsoft.com/office/powerpoint/2010/main" val="317824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580C-4C16-40E3-8275-29CE5B90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8E1A6-4D6A-46B8-B364-55090C948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609" y="2103438"/>
            <a:ext cx="7758782" cy="3849687"/>
          </a:xfrm>
        </p:spPr>
      </p:pic>
    </p:spTree>
    <p:extLst>
      <p:ext uri="{BB962C8B-B14F-4D97-AF65-F5344CB8AC3E}">
        <p14:creationId xmlns:p14="http://schemas.microsoft.com/office/powerpoint/2010/main" val="360385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A726-21D6-4947-838A-11CEE195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TTL and Invalidations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6EAB5-FBA2-4D82-A260-404741A2F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377" y="3049026"/>
            <a:ext cx="8131245" cy="1958510"/>
          </a:xfrm>
        </p:spPr>
      </p:pic>
    </p:spTree>
    <p:extLst>
      <p:ext uri="{BB962C8B-B14F-4D97-AF65-F5344CB8AC3E}">
        <p14:creationId xmlns:p14="http://schemas.microsoft.com/office/powerpoint/2010/main" val="1815034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FA48-0505-4452-8FEE-C512B302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0CCD-72DC-4948-A95A-35106C7F4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43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BC2D-1E38-4FB1-9DC8-6C1F3185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Origin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3EFF6-4F9F-4014-B09A-023F61B62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370" y="3609145"/>
            <a:ext cx="4153260" cy="838273"/>
          </a:xfrm>
        </p:spPr>
      </p:pic>
    </p:spTree>
    <p:extLst>
      <p:ext uri="{BB962C8B-B14F-4D97-AF65-F5344CB8AC3E}">
        <p14:creationId xmlns:p14="http://schemas.microsoft.com/office/powerpoint/2010/main" val="307548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D67C-7D94-4530-B3D9-BA972491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5B09D-1C1C-4513-9FB9-AE37E04D4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145" y="3654869"/>
            <a:ext cx="4023709" cy="746825"/>
          </a:xfrm>
        </p:spPr>
      </p:pic>
    </p:spTree>
    <p:extLst>
      <p:ext uri="{BB962C8B-B14F-4D97-AF65-F5344CB8AC3E}">
        <p14:creationId xmlns:p14="http://schemas.microsoft.com/office/powerpoint/2010/main" val="3016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9C40-A63C-402E-B968-2FCA8A6B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CloudFront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B8384-72D9-448D-91F6-C46B0C3B5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939" y="2103438"/>
            <a:ext cx="9512121" cy="3849687"/>
          </a:xfrm>
        </p:spPr>
      </p:pic>
    </p:spTree>
    <p:extLst>
      <p:ext uri="{BB962C8B-B14F-4D97-AF65-F5344CB8AC3E}">
        <p14:creationId xmlns:p14="http://schemas.microsoft.com/office/powerpoint/2010/main" val="154567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BD03F-4C5E-47B5-BBED-85D1A749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Origins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587E1-65BA-4730-A722-AFF68DFB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653" y="2103438"/>
            <a:ext cx="7894694" cy="3849687"/>
          </a:xfrm>
        </p:spPr>
      </p:pic>
    </p:spTree>
    <p:extLst>
      <p:ext uri="{BB962C8B-B14F-4D97-AF65-F5344CB8AC3E}">
        <p14:creationId xmlns:p14="http://schemas.microsoft.com/office/powerpoint/2010/main" val="139887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54E3-8B29-41CD-9FAC-4A73F6D6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at a high level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88E17-1E66-4464-9D1E-CFA926D94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089" y="2103438"/>
            <a:ext cx="8817822" cy="3849687"/>
          </a:xfrm>
        </p:spPr>
      </p:pic>
    </p:spTree>
    <p:extLst>
      <p:ext uri="{BB962C8B-B14F-4D97-AF65-F5344CB8AC3E}">
        <p14:creationId xmlns:p14="http://schemas.microsoft.com/office/powerpoint/2010/main" val="2999013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554-7DED-4544-B57B-40EDDD9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S3 as an origin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12E1D-B7F1-4A9B-902E-E463515F0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634" y="2103438"/>
            <a:ext cx="7530732" cy="3849687"/>
          </a:xfrm>
        </p:spPr>
      </p:pic>
    </p:spTree>
    <p:extLst>
      <p:ext uri="{BB962C8B-B14F-4D97-AF65-F5344CB8AC3E}">
        <p14:creationId xmlns:p14="http://schemas.microsoft.com/office/powerpoint/2010/main" val="310088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F3B9-B8D2-4F2F-8926-9EDDCB456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CloudFront – ALB or EC2 as an origin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04508-D846-4E72-8E02-13CB6536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628" y="2103438"/>
            <a:ext cx="9286744" cy="3849687"/>
          </a:xfrm>
        </p:spPr>
      </p:pic>
    </p:spTree>
    <p:extLst>
      <p:ext uri="{BB962C8B-B14F-4D97-AF65-F5344CB8AC3E}">
        <p14:creationId xmlns:p14="http://schemas.microsoft.com/office/powerpoint/2010/main" val="99427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{1C6E5F6E-44B1-49CC-82DD-09E9B38AA4CD}tf56410444_win32</Template>
  <TotalTime>624</TotalTime>
  <Words>96</Words>
  <Application>Microsoft Office PowerPoint</Application>
  <PresentationFormat>Widescreen</PresentationFormat>
  <Paragraphs>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Avenir Next LT Pro</vt:lpstr>
      <vt:lpstr>Avenir Next LT Pro Light</vt:lpstr>
      <vt:lpstr>Garamond</vt:lpstr>
      <vt:lpstr>SavonVTI</vt:lpstr>
      <vt:lpstr>Cloud front</vt:lpstr>
      <vt:lpstr>CloudFront Overview</vt:lpstr>
      <vt:lpstr>CloudFront Origin</vt:lpstr>
      <vt:lpstr>Edge Location</vt:lpstr>
      <vt:lpstr>AWS CloudFront</vt:lpstr>
      <vt:lpstr>CloudFront Origins</vt:lpstr>
      <vt:lpstr>CloudFront at a high level</vt:lpstr>
      <vt:lpstr>CloudFront – S3 as an origin</vt:lpstr>
      <vt:lpstr>CloudFront – ALB or EC2 as an origin</vt:lpstr>
      <vt:lpstr>CloudFront Geo Restriction</vt:lpstr>
      <vt:lpstr>CloudFront vs S3 Cross Region Replication</vt:lpstr>
      <vt:lpstr>Hands on</vt:lpstr>
      <vt:lpstr>CloudFront- Pricing</vt:lpstr>
      <vt:lpstr>CloudFront – Price Classes</vt:lpstr>
      <vt:lpstr>CloudFront – Price Class</vt:lpstr>
      <vt:lpstr>CloudFront – Multiple Origin</vt:lpstr>
      <vt:lpstr>CloudFront – Origin Groups</vt:lpstr>
      <vt:lpstr>CloudFront – Field Level Encryption</vt:lpstr>
      <vt:lpstr>Global Users for our application</vt:lpstr>
      <vt:lpstr>Unicast vs Anycast IP</vt:lpstr>
      <vt:lpstr>AWS Global Accelerator</vt:lpstr>
      <vt:lpstr>AWS Global Accelerator</vt:lpstr>
      <vt:lpstr>AWS Global Accelerator vs CloudFront</vt:lpstr>
      <vt:lpstr>CloudFront Terms</vt:lpstr>
      <vt:lpstr>CloudFront Architecture</vt:lpstr>
      <vt:lpstr>CloudFront Architecture</vt:lpstr>
      <vt:lpstr>TTL and Invalidations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front</dc:title>
  <dc:creator>Sameer Zulfi</dc:creator>
  <cp:lastModifiedBy>Sameer Zulfi</cp:lastModifiedBy>
  <cp:revision>15</cp:revision>
  <dcterms:created xsi:type="dcterms:W3CDTF">2022-01-20T16:06:26Z</dcterms:created>
  <dcterms:modified xsi:type="dcterms:W3CDTF">2022-05-05T11:37:37Z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